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  <p:sldMasterId id="2147483682" r:id="rId3"/>
    <p:sldMasterId id="2147483683" r:id="rId4"/>
    <p:sldMasterId id="2147483684" r:id="rId5"/>
    <p:sldMasterId id="2147483685" r:id="rId6"/>
  </p:sldMasterIdLst>
  <p:notesMasterIdLst>
    <p:notesMasterId r:id="rId13"/>
  </p:notesMasterIdLst>
  <p:handoutMasterIdLst>
    <p:handoutMasterId r:id="rId14"/>
  </p:handoutMasterIdLst>
  <p:sldIdLst>
    <p:sldId id="263" r:id="rId7"/>
    <p:sldId id="257" r:id="rId8"/>
    <p:sldId id="258" r:id="rId9"/>
    <p:sldId id="259" r:id="rId10"/>
    <p:sldId id="260" r:id="rId11"/>
    <p:sldId id="261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ungsten Bold" pitchFamily="50" charset="0"/>
      <p:regular r:id="rId19"/>
    </p:embeddedFont>
    <p:embeddedFont>
      <p:font typeface="Tungsten Medium" pitchFamily="50" charset="0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6439"/>
    <a:srgbClr val="67823A"/>
    <a:srgbClr val="2C5234"/>
    <a:srgbClr val="E9E4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6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121BE0-481D-4A2D-B524-3E86E7A28D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505103-B72A-4B69-A4EE-B22A789A50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295B7-D617-4426-B408-B44C295750CB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D3AD9-00AF-4910-82A9-ADB9566573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5E577C-DCC9-48AC-ADE5-556720EE64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59DF9-3C15-4C73-81EC-F66532715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974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239B0-CA37-48AD-8D99-8A05EF7498BA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DFBFC5-47DE-4B4B-8DC2-5E9152E6F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33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C75C8B-3927-438E-8A1C-535732FE23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24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6784C4-A4A2-42CE-BCA8-42A902D272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E4B1D"/>
                </a:solidFill>
                <a:latin typeface="Tungsten Bold" pitchFamily="50" charset="0"/>
              </a:rPr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1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50B73D-9BC8-42C0-A1EF-D66DC4C5BD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Tungsten Bold" pitchFamily="50" charset="0"/>
              </a:rPr>
              <a:t>TFSWEB.TAMU.EDU</a:t>
            </a:r>
            <a:endParaRPr lang="en-US" sz="1800" dirty="0">
              <a:latin typeface="Tungsten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14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7F95DF4-E162-49D5-A584-01116ACC08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9186" y="1076770"/>
            <a:ext cx="4136164" cy="61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spc="300">
                <a:solidFill>
                  <a:schemeClr val="tx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ADD A HEADING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B4B0D5F-4C4C-4083-8B43-6FBB761CA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79185" y="1852719"/>
            <a:ext cx="4136163" cy="4365309"/>
          </a:xfrm>
          <a:prstGeom prst="rect">
            <a:avLst/>
          </a:prstGeom>
        </p:spPr>
        <p:txBody>
          <a:bodyPr/>
          <a:lstStyle>
            <a:lvl1pPr>
              <a:defRPr sz="18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7A9FBEB-279F-46D0-91FB-EEC6F7089F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2543" y="888790"/>
            <a:ext cx="3544888" cy="5329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9DDEC2-105F-4FAF-8BDB-B12BE1E4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49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960EC3D-D07B-45AB-A46A-C4612958C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28440" y="1183959"/>
            <a:ext cx="2264637" cy="358923"/>
          </a:xfrm>
          <a:prstGeom prst="rect">
            <a:avLst/>
          </a:prstGeom>
        </p:spPr>
        <p:txBody>
          <a:bodyPr/>
          <a:lstStyle>
            <a:lvl1pPr>
              <a:defRPr sz="2100" spc="300">
                <a:latin typeface="Tungsten Bold" pitchFamily="50" charset="0"/>
              </a:defRPr>
            </a:lvl1pPr>
          </a:lstStyle>
          <a:p>
            <a:r>
              <a:rPr lang="en-US" dirty="0"/>
              <a:t>ADD A SUBHEADING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1339FE0-D66B-48DB-AE3B-4FC4225BD3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27185" y="1676597"/>
            <a:ext cx="3867150" cy="1683015"/>
          </a:xfrm>
          <a:prstGeom prst="rect">
            <a:avLst/>
          </a:prstGeom>
        </p:spPr>
        <p:txBody>
          <a:bodyPr/>
          <a:lstStyle>
            <a:lvl1pPr>
              <a:defRPr sz="18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C6DF795-C549-487A-9DF9-03CCE5E39AE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927185" y="4339895"/>
            <a:ext cx="3867150" cy="1683015"/>
          </a:xfrm>
          <a:prstGeom prst="rect">
            <a:avLst/>
          </a:prstGeom>
        </p:spPr>
        <p:txBody>
          <a:bodyPr/>
          <a:lstStyle>
            <a:lvl1pPr>
              <a:defRPr sz="18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795000C-D7F9-46FC-9B84-1033A4F903F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726291" y="3845607"/>
            <a:ext cx="2266786" cy="3771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00" b="0" spc="300">
                <a:latin typeface="Tungsten Bold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A SUBHEADING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200DE9-5262-4F86-AFAC-48D7231029E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9678" y="866775"/>
            <a:ext cx="3767137" cy="2652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E0A557AC-54FE-47F9-9863-1D2FF08194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679" y="3617096"/>
            <a:ext cx="3767137" cy="26527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C841FCB-1236-40A3-A99C-E75B84094B9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4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FF3B17E-77D2-4652-A6EF-2DE63F9F4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188" y="2044068"/>
            <a:ext cx="8190609" cy="4057629"/>
          </a:xfrm>
          <a:prstGeom prst="rect">
            <a:avLst/>
          </a:prstGeom>
        </p:spPr>
        <p:txBody>
          <a:bodyPr/>
          <a:lstStyle>
            <a:lvl1pPr>
              <a:defRPr sz="18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97D24E-5848-4B25-AB13-8C31EF40D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188" y="1196411"/>
            <a:ext cx="8190609" cy="61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2800" spc="300">
                <a:solidFill>
                  <a:schemeClr val="tx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ADD A HEADING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33D42A-F1C8-4E18-A558-802E939DA0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2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Placeholder 1">
            <a:extLst>
              <a:ext uri="{FF2B5EF4-FFF2-40B4-BE49-F238E27FC236}">
                <a16:creationId xmlns:a16="http://schemas.microsoft.com/office/drawing/2014/main" id="{66C98E1E-E628-4D3A-9D39-0FB9895F5F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152" y="1084996"/>
            <a:ext cx="4136164" cy="61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spc="300">
                <a:solidFill>
                  <a:schemeClr val="tx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ADD A HEADING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45690633-4FE1-4AD1-BD67-5AE9C575DC5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969301" y="5787463"/>
            <a:ext cx="3408310" cy="416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Add a subheading</a:t>
            </a:r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493FF1F-8270-4C21-9E45-4C078C7B79FC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4969301" y="1341690"/>
            <a:ext cx="3408310" cy="4332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A15C9B-166E-414F-B615-91885A2D7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7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ABC93B08-5D3D-46DE-A114-4A8ED3620866}"/>
              </a:ext>
            </a:extLst>
          </p:cNvPr>
          <p:cNvGrpSpPr/>
          <p:nvPr userDrawn="1"/>
        </p:nvGrpSpPr>
        <p:grpSpPr>
          <a:xfrm>
            <a:off x="0" y="1197102"/>
            <a:ext cx="9144000" cy="668637"/>
            <a:chOff x="0" y="0"/>
            <a:chExt cx="4639733" cy="318067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1E132F40-FD67-4249-98A4-0CBA03C9B40D}"/>
                </a:ext>
              </a:extLst>
            </p:cNvPr>
            <p:cNvSpPr/>
            <p:nvPr/>
          </p:nvSpPr>
          <p:spPr>
            <a:xfrm>
              <a:off x="0" y="0"/>
              <a:ext cx="4639733" cy="318067"/>
            </a:xfrm>
            <a:custGeom>
              <a:avLst/>
              <a:gdLst/>
              <a:ahLst/>
              <a:cxnLst/>
              <a:rect l="l" t="t" r="r" b="b"/>
              <a:pathLst>
                <a:path w="4639733" h="318067">
                  <a:moveTo>
                    <a:pt x="0" y="0"/>
                  </a:moveTo>
                  <a:lnTo>
                    <a:pt x="4639733" y="0"/>
                  </a:lnTo>
                  <a:lnTo>
                    <a:pt x="4639733" y="318067"/>
                  </a:lnTo>
                  <a:lnTo>
                    <a:pt x="0" y="318067"/>
                  </a:lnTo>
                  <a:close/>
                </a:path>
              </a:pathLst>
            </a:custGeom>
            <a:solidFill>
              <a:srgbClr val="5F643B">
                <a:alpha val="65882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FB87D6D7-C070-4073-AE0C-0049C837F27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60798" y="5106106"/>
            <a:ext cx="1765310" cy="499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Add a little body text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A06AA210-4CAE-42C8-BD59-9206E41211C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689345" y="5106106"/>
            <a:ext cx="1765310" cy="499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Add a little body text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B7EE191-80B5-4F84-B92C-378A0BFB029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437872" y="5104300"/>
            <a:ext cx="1765310" cy="4992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spc="300">
                <a:latin typeface="Tungsten Medium" pitchFamily="50" charset="0"/>
              </a:defRPr>
            </a:lvl1pPr>
            <a:lvl2pPr>
              <a:defRPr sz="1800" spc="300">
                <a:latin typeface="Tungsten Medium" pitchFamily="50" charset="0"/>
              </a:defRPr>
            </a:lvl2pPr>
            <a:lvl3pPr>
              <a:defRPr sz="1800" spc="300">
                <a:latin typeface="Tungsten Medium" pitchFamily="50" charset="0"/>
              </a:defRPr>
            </a:lvl3pPr>
            <a:lvl4pPr>
              <a:defRPr sz="1800" spc="300">
                <a:latin typeface="Tungsten Medium" pitchFamily="50" charset="0"/>
              </a:defRPr>
            </a:lvl4pPr>
            <a:lvl5pPr>
              <a:defRPr sz="1800" spc="300">
                <a:latin typeface="Tungsten Medium" pitchFamily="50" charset="0"/>
              </a:defRPr>
            </a:lvl5pPr>
          </a:lstStyle>
          <a:p>
            <a:pPr lvl="0"/>
            <a:r>
              <a:rPr lang="en-US" dirty="0"/>
              <a:t>Add a little body text</a:t>
            </a:r>
          </a:p>
        </p:txBody>
      </p:sp>
      <p:sp>
        <p:nvSpPr>
          <p:cNvPr id="40" name="Title Placeholder 1">
            <a:extLst>
              <a:ext uri="{FF2B5EF4-FFF2-40B4-BE49-F238E27FC236}">
                <a16:creationId xmlns:a16="http://schemas.microsoft.com/office/drawing/2014/main" id="{4FE4DEAA-37A1-4A09-99AE-C0BBD0400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6340" y="1224461"/>
            <a:ext cx="5751320" cy="613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spc="300">
                <a:solidFill>
                  <a:schemeClr val="tx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USE THIS SLIDE TO SHOW OFF YOUR TEAM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2D5333-73C9-4021-906A-2BEA7E59E1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362" y="2215768"/>
            <a:ext cx="2216181" cy="1842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832CF8-AABE-47DB-9DB4-3F6469151A4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5625" y="2215768"/>
            <a:ext cx="2216150" cy="184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404092-8D17-4849-8FFE-AC2FD1A20C6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6086" y="2215768"/>
            <a:ext cx="2216150" cy="1841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A6276B-D739-4474-90B4-C39658FE2EC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CB637E-F12A-4B45-AC66-00BB721B32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438" y="4632325"/>
            <a:ext cx="1765300" cy="4016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300">
                <a:latin typeface="Tungsten Bold" pitchFamily="50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5C3D742E-62D8-48BD-B5D4-CCE58B1A02F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89355" y="4632325"/>
            <a:ext cx="1765300" cy="4016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300">
                <a:latin typeface="Tungsten Bold" pitchFamily="50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4A65064E-FA7C-469E-A2A3-D4D3D4CAD3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37872" y="4632325"/>
            <a:ext cx="1765300" cy="4016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spc="300">
                <a:latin typeface="Tungsten Bold" pitchFamily="50" charset="0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128119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8EBE-EF08-47F0-9D19-64B0E4D50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17" y="1000125"/>
            <a:ext cx="7886700" cy="694451"/>
          </a:xfrm>
          <a:prstGeom prst="rect">
            <a:avLst/>
          </a:prstGeom>
        </p:spPr>
        <p:txBody>
          <a:bodyPr/>
          <a:lstStyle>
            <a:lvl1pPr>
              <a:defRPr spc="300">
                <a:latin typeface="Tungsten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1DD090-5207-4872-96FA-819DC438B5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B17947-BDBD-43C5-9FAA-36F2CE1AA8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788" y="1938338"/>
            <a:ext cx="7886700" cy="423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300">
                <a:latin typeface="Tungsten Medium" pitchFamily="50" charset="0"/>
              </a:defRPr>
            </a:lvl1pPr>
          </a:lstStyle>
          <a:p>
            <a:pPr lvl="0"/>
            <a:r>
              <a:rPr lang="en-US" dirty="0"/>
              <a:t>Click here to add some text</a:t>
            </a:r>
          </a:p>
        </p:txBody>
      </p:sp>
    </p:spTree>
    <p:extLst>
      <p:ext uri="{BB962C8B-B14F-4D97-AF65-F5344CB8AC3E}">
        <p14:creationId xmlns:p14="http://schemas.microsoft.com/office/powerpoint/2010/main" val="80267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961B0B-A8E2-4593-AA42-3B42BCC103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D02A80-C265-4995-89DC-39F535979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838" y="270283"/>
            <a:ext cx="6560502" cy="774312"/>
          </a:xfrm>
          <a:prstGeom prst="rect">
            <a:avLst/>
          </a:prstGeom>
        </p:spPr>
        <p:txBody>
          <a:bodyPr/>
          <a:lstStyle>
            <a:lvl1pPr>
              <a:defRPr spc="300">
                <a:latin typeface="Tungsten Bold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7EE6315-8B86-4F23-9DD3-8808CFB4155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95309" y="1208495"/>
            <a:ext cx="6560502" cy="54607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300">
                <a:latin typeface="Tungsten Medium" pitchFamily="50" charset="0"/>
              </a:defRPr>
            </a:lvl1pPr>
          </a:lstStyle>
          <a:p>
            <a:pPr lvl="0"/>
            <a:r>
              <a:rPr lang="en-US" dirty="0"/>
              <a:t>Click here to add some text</a:t>
            </a:r>
          </a:p>
        </p:txBody>
      </p:sp>
    </p:spTree>
    <p:extLst>
      <p:ext uri="{BB962C8B-B14F-4D97-AF65-F5344CB8AC3E}">
        <p14:creationId xmlns:p14="http://schemas.microsoft.com/office/powerpoint/2010/main" val="990517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5C10D-A471-4CBA-9E62-BDE144904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CONSERVE. PROTECT. LEAD.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6000E3-4129-460E-BEA2-D326FAFF7A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9461D-D589-4B3B-87AC-233C8CDCDC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8787" y="1862356"/>
            <a:ext cx="8165095" cy="43114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300">
                <a:latin typeface="Tungsten Medium" pitchFamily="50" charset="0"/>
              </a:defRPr>
            </a:lvl1pPr>
          </a:lstStyle>
          <a:p>
            <a:pPr lvl="0"/>
            <a:r>
              <a:rPr lang="en-US" dirty="0"/>
              <a:t>Click here to add some text</a:t>
            </a:r>
          </a:p>
        </p:txBody>
      </p:sp>
    </p:spTree>
    <p:extLst>
      <p:ext uri="{BB962C8B-B14F-4D97-AF65-F5344CB8AC3E}">
        <p14:creationId xmlns:p14="http://schemas.microsoft.com/office/powerpoint/2010/main" val="210800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EF0E87A0-E114-41FD-BD61-2DE14AD3DD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766775" y="250056"/>
            <a:ext cx="3610445" cy="3610445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7D47FB98-B8A4-4FE1-A901-CD08102304A7}"/>
              </a:ext>
            </a:extLst>
          </p:cNvPr>
          <p:cNvSpPr txBox="1"/>
          <p:nvPr userDrawn="1"/>
        </p:nvSpPr>
        <p:spPr>
          <a:xfrm>
            <a:off x="2612588" y="4446015"/>
            <a:ext cx="3918817" cy="46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2817" spc="394" dirty="0">
                <a:solidFill>
                  <a:srgbClr val="5D6439"/>
                </a:solidFill>
                <a:latin typeface="Tungsten Bold" pitchFamily="50" charset="0"/>
              </a:rPr>
              <a:t>CONSERVE. PROTECT. LEAD. </a:t>
            </a: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B1FDA8FD-076C-4F19-BB0D-F1BF4BE414A5}"/>
              </a:ext>
            </a:extLst>
          </p:cNvPr>
          <p:cNvGrpSpPr/>
          <p:nvPr userDrawn="1"/>
        </p:nvGrpSpPr>
        <p:grpSpPr>
          <a:xfrm>
            <a:off x="0" y="6416908"/>
            <a:ext cx="9144000" cy="441092"/>
            <a:chOff x="0" y="0"/>
            <a:chExt cx="4639733" cy="2098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52B0DD00-CB2A-4CB6-A9B2-214DE74C5964}"/>
                </a:ext>
              </a:extLst>
            </p:cNvPr>
            <p:cNvSpPr/>
            <p:nvPr/>
          </p:nvSpPr>
          <p:spPr>
            <a:xfrm>
              <a:off x="0" y="0"/>
              <a:ext cx="4639733" cy="209825"/>
            </a:xfrm>
            <a:custGeom>
              <a:avLst/>
              <a:gdLst/>
              <a:ahLst/>
              <a:cxnLst/>
              <a:rect l="l" t="t" r="r" b="b"/>
              <a:pathLst>
                <a:path w="4639733" h="209825">
                  <a:moveTo>
                    <a:pt x="0" y="0"/>
                  </a:moveTo>
                  <a:lnTo>
                    <a:pt x="4639733" y="0"/>
                  </a:lnTo>
                  <a:lnTo>
                    <a:pt x="4639733" y="209825"/>
                  </a:lnTo>
                  <a:lnTo>
                    <a:pt x="0" y="209825"/>
                  </a:lnTo>
                  <a:close/>
                </a:path>
              </a:pathLst>
            </a:custGeom>
            <a:solidFill>
              <a:srgbClr val="3E4B1D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472866-410E-4ECD-82DE-AF3E37F459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82206" y="6454891"/>
            <a:ext cx="19617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spc="300">
                <a:solidFill>
                  <a:schemeClr val="bg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TFSWEB.TAMU.EDU</a:t>
            </a:r>
          </a:p>
        </p:txBody>
      </p:sp>
    </p:spTree>
    <p:extLst>
      <p:ext uri="{BB962C8B-B14F-4D97-AF65-F5344CB8AC3E}">
        <p14:creationId xmlns:p14="http://schemas.microsoft.com/office/powerpoint/2010/main" val="384749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">
            <a:extLst>
              <a:ext uri="{FF2B5EF4-FFF2-40B4-BE49-F238E27FC236}">
                <a16:creationId xmlns:a16="http://schemas.microsoft.com/office/drawing/2014/main" id="{242238D2-0B56-40BB-954E-280E4BFE6618}"/>
              </a:ext>
            </a:extLst>
          </p:cNvPr>
          <p:cNvGrpSpPr/>
          <p:nvPr userDrawn="1"/>
        </p:nvGrpSpPr>
        <p:grpSpPr>
          <a:xfrm>
            <a:off x="0" y="6335756"/>
            <a:ext cx="9144000" cy="522244"/>
            <a:chOff x="0" y="0"/>
            <a:chExt cx="4639733" cy="248429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4879256E-8503-45AD-BB52-97BD361E335D}"/>
                </a:ext>
              </a:extLst>
            </p:cNvPr>
            <p:cNvSpPr/>
            <p:nvPr/>
          </p:nvSpPr>
          <p:spPr>
            <a:xfrm>
              <a:off x="0" y="0"/>
              <a:ext cx="4639733" cy="248429"/>
            </a:xfrm>
            <a:custGeom>
              <a:avLst/>
              <a:gdLst/>
              <a:ahLst/>
              <a:cxnLst/>
              <a:rect l="l" t="t" r="r" b="b"/>
              <a:pathLst>
                <a:path w="4639733" h="248429">
                  <a:moveTo>
                    <a:pt x="0" y="0"/>
                  </a:moveTo>
                  <a:lnTo>
                    <a:pt x="4639733" y="0"/>
                  </a:lnTo>
                  <a:lnTo>
                    <a:pt x="4639733" y="248429"/>
                  </a:lnTo>
                  <a:lnTo>
                    <a:pt x="0" y="248429"/>
                  </a:lnTo>
                  <a:close/>
                </a:path>
              </a:pathLst>
            </a:custGeom>
            <a:solidFill>
              <a:srgbClr val="3E4B1D"/>
            </a:solidFill>
          </p:spPr>
        </p:sp>
      </p:grpSp>
      <p:grpSp>
        <p:nvGrpSpPr>
          <p:cNvPr id="7" name="Group 4">
            <a:extLst>
              <a:ext uri="{FF2B5EF4-FFF2-40B4-BE49-F238E27FC236}">
                <a16:creationId xmlns:a16="http://schemas.microsoft.com/office/drawing/2014/main" id="{553A027A-010E-4D4B-A1BE-A0F93D24F4CD}"/>
              </a:ext>
            </a:extLst>
          </p:cNvPr>
          <p:cNvGrpSpPr/>
          <p:nvPr userDrawn="1"/>
        </p:nvGrpSpPr>
        <p:grpSpPr>
          <a:xfrm>
            <a:off x="0" y="261122"/>
            <a:ext cx="9144000" cy="853009"/>
            <a:chOff x="0" y="0"/>
            <a:chExt cx="6530304" cy="571500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763B2AB0-5798-44C2-A5B1-033F049A07F8}"/>
                </a:ext>
              </a:extLst>
            </p:cNvPr>
            <p:cNvSpPr/>
            <p:nvPr/>
          </p:nvSpPr>
          <p:spPr>
            <a:xfrm>
              <a:off x="0" y="255270"/>
              <a:ext cx="6530304" cy="69850"/>
            </a:xfrm>
            <a:custGeom>
              <a:avLst/>
              <a:gdLst/>
              <a:ahLst/>
              <a:cxnLst/>
              <a:rect l="l" t="t" r="r" b="b"/>
              <a:pathLst>
                <a:path w="6530304" h="69850">
                  <a:moveTo>
                    <a:pt x="6239474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6530304" y="69850"/>
                  </a:lnTo>
                  <a:lnTo>
                    <a:pt x="6530304" y="0"/>
                  </a:lnTo>
                  <a:close/>
                </a:path>
              </a:pathLst>
            </a:custGeom>
            <a:solidFill>
              <a:srgbClr val="6F800A"/>
            </a:solidFill>
          </p:spPr>
        </p:sp>
      </p:grpSp>
      <p:grpSp>
        <p:nvGrpSpPr>
          <p:cNvPr id="15" name="Group 2">
            <a:extLst>
              <a:ext uri="{FF2B5EF4-FFF2-40B4-BE49-F238E27FC236}">
                <a16:creationId xmlns:a16="http://schemas.microsoft.com/office/drawing/2014/main" id="{6BB3F906-134B-4A53-8469-C064C58873EA}"/>
              </a:ext>
            </a:extLst>
          </p:cNvPr>
          <p:cNvGrpSpPr/>
          <p:nvPr userDrawn="1"/>
        </p:nvGrpSpPr>
        <p:grpSpPr>
          <a:xfrm>
            <a:off x="0" y="0"/>
            <a:ext cx="9144000" cy="522244"/>
            <a:chOff x="0" y="0"/>
            <a:chExt cx="4639733" cy="248429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1A5ED0DF-B899-4E0E-AC30-0F8778D2FCD4}"/>
                </a:ext>
              </a:extLst>
            </p:cNvPr>
            <p:cNvSpPr/>
            <p:nvPr/>
          </p:nvSpPr>
          <p:spPr>
            <a:xfrm>
              <a:off x="0" y="0"/>
              <a:ext cx="4639733" cy="248429"/>
            </a:xfrm>
            <a:custGeom>
              <a:avLst/>
              <a:gdLst/>
              <a:ahLst/>
              <a:cxnLst/>
              <a:rect l="l" t="t" r="r" b="b"/>
              <a:pathLst>
                <a:path w="4639733" h="248429">
                  <a:moveTo>
                    <a:pt x="0" y="0"/>
                  </a:moveTo>
                  <a:lnTo>
                    <a:pt x="4639733" y="0"/>
                  </a:lnTo>
                  <a:lnTo>
                    <a:pt x="4639733" y="248429"/>
                  </a:lnTo>
                  <a:lnTo>
                    <a:pt x="0" y="248429"/>
                  </a:lnTo>
                  <a:close/>
                </a:path>
              </a:pathLst>
            </a:custGeom>
            <a:solidFill>
              <a:srgbClr val="3E4B1D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9" name="Picture 6">
            <a:extLst>
              <a:ext uri="{FF2B5EF4-FFF2-40B4-BE49-F238E27FC236}">
                <a16:creationId xmlns:a16="http://schemas.microsoft.com/office/drawing/2014/main" id="{2248F414-6CF5-4019-A0F9-60B69829F54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>
          <a:xfrm>
            <a:off x="8025880" y="106878"/>
            <a:ext cx="980714" cy="98071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09E70A-6FB8-464D-B7FD-77FBF4DCC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39477" y="6414315"/>
            <a:ext cx="20045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spc="300">
                <a:solidFill>
                  <a:schemeClr val="bg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TFSWEB.TAMU.EDU</a:t>
            </a:r>
          </a:p>
        </p:txBody>
      </p:sp>
    </p:spTree>
    <p:extLst>
      <p:ext uri="{BB962C8B-B14F-4D97-AF65-F5344CB8AC3E}">
        <p14:creationId xmlns:p14="http://schemas.microsoft.com/office/powerpoint/2010/main" val="91593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AEDABD4A-D03D-4479-A30D-F4AF0C4D0895}"/>
              </a:ext>
            </a:extLst>
          </p:cNvPr>
          <p:cNvGrpSpPr/>
          <p:nvPr userDrawn="1"/>
        </p:nvGrpSpPr>
        <p:grpSpPr>
          <a:xfrm>
            <a:off x="0" y="0"/>
            <a:ext cx="2076131" cy="6858000"/>
            <a:chOff x="0" y="0"/>
            <a:chExt cx="987604" cy="34798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D3727CA5-654C-44BB-829D-1EB62C16DAC3}"/>
                </a:ext>
              </a:extLst>
            </p:cNvPr>
            <p:cNvSpPr/>
            <p:nvPr/>
          </p:nvSpPr>
          <p:spPr>
            <a:xfrm>
              <a:off x="0" y="0"/>
              <a:ext cx="987604" cy="3479800"/>
            </a:xfrm>
            <a:custGeom>
              <a:avLst/>
              <a:gdLst/>
              <a:ahLst/>
              <a:cxnLst/>
              <a:rect l="l" t="t" r="r" b="b"/>
              <a:pathLst>
                <a:path w="987604" h="3479800">
                  <a:moveTo>
                    <a:pt x="0" y="0"/>
                  </a:moveTo>
                  <a:lnTo>
                    <a:pt x="987604" y="0"/>
                  </a:lnTo>
                  <a:lnTo>
                    <a:pt x="987604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3E4B1D"/>
            </a:solidFill>
          </p:spPr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A5F839C5-3C7C-4394-80B9-B3FD66FCEE5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31713" y="342763"/>
            <a:ext cx="1612702" cy="161270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8FEA59-6663-4F45-925F-DD625D9E0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45383" y="6245255"/>
            <a:ext cx="21668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spc="300">
                <a:solidFill>
                  <a:schemeClr val="bg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TFSWEB.TAMU.EDU</a:t>
            </a:r>
          </a:p>
        </p:txBody>
      </p:sp>
    </p:spTree>
    <p:extLst>
      <p:ext uri="{BB962C8B-B14F-4D97-AF65-F5344CB8AC3E}">
        <p14:creationId xmlns:p14="http://schemas.microsoft.com/office/powerpoint/2010/main" val="105176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0DE014FE-8B31-4DBE-BC52-ED9CA45D091F}"/>
              </a:ext>
            </a:extLst>
          </p:cNvPr>
          <p:cNvGrpSpPr/>
          <p:nvPr userDrawn="1"/>
        </p:nvGrpSpPr>
        <p:grpSpPr>
          <a:xfrm>
            <a:off x="0" y="0"/>
            <a:ext cx="9144000" cy="1500996"/>
            <a:chOff x="0" y="0"/>
            <a:chExt cx="4639733" cy="81657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66B14DC7-D574-4160-9D41-1E2FF31E413B}"/>
                </a:ext>
              </a:extLst>
            </p:cNvPr>
            <p:cNvSpPr/>
            <p:nvPr/>
          </p:nvSpPr>
          <p:spPr>
            <a:xfrm>
              <a:off x="0" y="0"/>
              <a:ext cx="4639733" cy="816579"/>
            </a:xfrm>
            <a:custGeom>
              <a:avLst/>
              <a:gdLst/>
              <a:ahLst/>
              <a:cxnLst/>
              <a:rect l="l" t="t" r="r" b="b"/>
              <a:pathLst>
                <a:path w="4639733" h="816579">
                  <a:moveTo>
                    <a:pt x="0" y="0"/>
                  </a:moveTo>
                  <a:lnTo>
                    <a:pt x="4639733" y="0"/>
                  </a:lnTo>
                  <a:lnTo>
                    <a:pt x="4639733" y="816579"/>
                  </a:lnTo>
                  <a:lnTo>
                    <a:pt x="0" y="816579"/>
                  </a:lnTo>
                  <a:close/>
                </a:path>
              </a:pathLst>
            </a:custGeom>
            <a:solidFill>
              <a:srgbClr val="3E4B1D"/>
            </a:solidFill>
          </p:spPr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66744168-1D09-4CCD-AF60-B5574ED827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892045" y="821042"/>
            <a:ext cx="1359907" cy="1359907"/>
          </a:xfrm>
          <a:prstGeom prst="rect">
            <a:avLst/>
          </a:prstGeom>
        </p:spPr>
      </p:pic>
      <p:grpSp>
        <p:nvGrpSpPr>
          <p:cNvPr id="10" name="Group 5">
            <a:extLst>
              <a:ext uri="{FF2B5EF4-FFF2-40B4-BE49-F238E27FC236}">
                <a16:creationId xmlns:a16="http://schemas.microsoft.com/office/drawing/2014/main" id="{08F688FA-4B4D-4023-B2DD-76E999ADEBCC}"/>
              </a:ext>
            </a:extLst>
          </p:cNvPr>
          <p:cNvGrpSpPr/>
          <p:nvPr userDrawn="1"/>
        </p:nvGrpSpPr>
        <p:grpSpPr>
          <a:xfrm>
            <a:off x="0" y="6368896"/>
            <a:ext cx="9144000" cy="500332"/>
            <a:chOff x="0" y="0"/>
            <a:chExt cx="4639733" cy="260407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59777CF-7EFD-4C8F-B78C-2C3543411DBC}"/>
                </a:ext>
              </a:extLst>
            </p:cNvPr>
            <p:cNvSpPr/>
            <p:nvPr/>
          </p:nvSpPr>
          <p:spPr>
            <a:xfrm>
              <a:off x="0" y="0"/>
              <a:ext cx="4639733" cy="260407"/>
            </a:xfrm>
            <a:custGeom>
              <a:avLst/>
              <a:gdLst/>
              <a:ahLst/>
              <a:cxnLst/>
              <a:rect l="l" t="t" r="r" b="b"/>
              <a:pathLst>
                <a:path w="4639733" h="260407">
                  <a:moveTo>
                    <a:pt x="0" y="0"/>
                  </a:moveTo>
                  <a:lnTo>
                    <a:pt x="4639733" y="0"/>
                  </a:lnTo>
                  <a:lnTo>
                    <a:pt x="4639733" y="260407"/>
                  </a:lnTo>
                  <a:lnTo>
                    <a:pt x="0" y="260407"/>
                  </a:lnTo>
                  <a:close/>
                </a:path>
              </a:pathLst>
            </a:custGeom>
            <a:solidFill>
              <a:srgbClr val="3E4B1D"/>
            </a:solidFill>
          </p:spPr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3493E8-7129-4186-9631-59CFEE0AD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347" y="136525"/>
            <a:ext cx="4623302" cy="7763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CONSERVE.PROTECT. LEAD.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6A938-E30D-4EA4-A245-F34E7212E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48" y="64364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spc="300">
                <a:solidFill>
                  <a:schemeClr val="bg1"/>
                </a:solidFill>
                <a:latin typeface="Tungsten Bold" pitchFamily="50" charset="0"/>
              </a:defRPr>
            </a:lvl1pPr>
          </a:lstStyle>
          <a:p>
            <a:r>
              <a:rPr lang="en-US" dirty="0"/>
              <a:t>TFSWEB.TAMU.EDU</a:t>
            </a:r>
          </a:p>
        </p:txBody>
      </p:sp>
    </p:spTree>
    <p:extLst>
      <p:ext uri="{BB962C8B-B14F-4D97-AF65-F5344CB8AC3E}">
        <p14:creationId xmlns:p14="http://schemas.microsoft.com/office/powerpoint/2010/main" val="14398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kern="1200" spc="300">
          <a:solidFill>
            <a:schemeClr val="bg1"/>
          </a:solidFill>
          <a:latin typeface="Tungsten Bold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3411A8AC-C9C1-49F5-9B3E-25760A990E4B}"/>
              </a:ext>
            </a:extLst>
          </p:cNvPr>
          <p:cNvGrpSpPr/>
          <p:nvPr userDrawn="1"/>
        </p:nvGrpSpPr>
        <p:grpSpPr>
          <a:xfrm>
            <a:off x="0" y="0"/>
            <a:ext cx="9144000" cy="3429000"/>
            <a:chOff x="0" y="0"/>
            <a:chExt cx="4639733" cy="17399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91638720-4F69-4562-9749-28266BBBA9E6}"/>
                </a:ext>
              </a:extLst>
            </p:cNvPr>
            <p:cNvSpPr/>
            <p:nvPr/>
          </p:nvSpPr>
          <p:spPr>
            <a:xfrm>
              <a:off x="0" y="0"/>
              <a:ext cx="4639733" cy="1739900"/>
            </a:xfrm>
            <a:custGeom>
              <a:avLst/>
              <a:gdLst/>
              <a:ahLst/>
              <a:cxnLst/>
              <a:rect l="l" t="t" r="r" b="b"/>
              <a:pathLst>
                <a:path w="4639733" h="1739900">
                  <a:moveTo>
                    <a:pt x="0" y="0"/>
                  </a:moveTo>
                  <a:lnTo>
                    <a:pt x="4639733" y="0"/>
                  </a:lnTo>
                  <a:lnTo>
                    <a:pt x="4639733" y="1739900"/>
                  </a:lnTo>
                  <a:lnTo>
                    <a:pt x="0" y="1739900"/>
                  </a:lnTo>
                  <a:close/>
                </a:path>
              </a:pathLst>
            </a:custGeom>
            <a:solidFill>
              <a:srgbClr val="3E4B1D"/>
            </a:solidFill>
          </p:spPr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D4492AF1-AE7B-40F8-8211-C9996207BE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2604623" y="1461623"/>
            <a:ext cx="3934754" cy="3934754"/>
          </a:xfrm>
          <a:prstGeom prst="rect">
            <a:avLst/>
          </a:prstGeom>
        </p:spPr>
      </p:pic>
      <p:sp>
        <p:nvSpPr>
          <p:cNvPr id="11" name="TextBox 6">
            <a:extLst>
              <a:ext uri="{FF2B5EF4-FFF2-40B4-BE49-F238E27FC236}">
                <a16:creationId xmlns:a16="http://schemas.microsoft.com/office/drawing/2014/main" id="{F40A1285-8AF1-48A7-B4AF-7FD59F32CECE}"/>
              </a:ext>
            </a:extLst>
          </p:cNvPr>
          <p:cNvSpPr txBox="1"/>
          <p:nvPr userDrawn="1"/>
        </p:nvSpPr>
        <p:spPr>
          <a:xfrm>
            <a:off x="2604623" y="460121"/>
            <a:ext cx="3934754" cy="46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44"/>
              </a:lnSpc>
            </a:pPr>
            <a:r>
              <a:rPr lang="en-US" sz="2817" spc="394" dirty="0">
                <a:solidFill>
                  <a:srgbClr val="FFFFFF"/>
                </a:solidFill>
                <a:latin typeface="Tungsten Bold" pitchFamily="50" charset="0"/>
              </a:rPr>
              <a:t>CONSERVE. PROTECT. LEAD.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727D744-2A69-4B56-904F-A431664ABD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978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spc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3E4B1D"/>
                </a:solidFill>
                <a:latin typeface="Tungsten Bold" pitchFamily="50" charset="0"/>
              </a:rPr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7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4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6D328957-3471-4E56-9445-DCE1F7AE59E1}"/>
              </a:ext>
            </a:extLst>
          </p:cNvPr>
          <p:cNvGrpSpPr/>
          <p:nvPr userDrawn="1"/>
        </p:nvGrpSpPr>
        <p:grpSpPr>
          <a:xfrm>
            <a:off x="0" y="5490528"/>
            <a:ext cx="9144000" cy="1367472"/>
            <a:chOff x="0" y="0"/>
            <a:chExt cx="4639733" cy="65123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5B108AD6-EAB1-4A04-8080-FA489F841F79}"/>
                </a:ext>
              </a:extLst>
            </p:cNvPr>
            <p:cNvSpPr/>
            <p:nvPr/>
          </p:nvSpPr>
          <p:spPr>
            <a:xfrm>
              <a:off x="0" y="0"/>
              <a:ext cx="4639733" cy="651231"/>
            </a:xfrm>
            <a:custGeom>
              <a:avLst/>
              <a:gdLst/>
              <a:ahLst/>
              <a:cxnLst/>
              <a:rect l="l" t="t" r="r" b="b"/>
              <a:pathLst>
                <a:path w="4639733" h="651231">
                  <a:moveTo>
                    <a:pt x="0" y="0"/>
                  </a:moveTo>
                  <a:lnTo>
                    <a:pt x="4639733" y="0"/>
                  </a:lnTo>
                  <a:lnTo>
                    <a:pt x="4639733" y="651231"/>
                  </a:lnTo>
                  <a:lnTo>
                    <a:pt x="0" y="651231"/>
                  </a:lnTo>
                  <a:close/>
                </a:path>
              </a:pathLst>
            </a:custGeom>
            <a:solidFill>
              <a:srgbClr val="3E4B1D"/>
            </a:solidFill>
          </p:spPr>
        </p:sp>
      </p:grpSp>
      <p:pic>
        <p:nvPicPr>
          <p:cNvPr id="9" name="Picture 4">
            <a:extLst>
              <a:ext uri="{FF2B5EF4-FFF2-40B4-BE49-F238E27FC236}">
                <a16:creationId xmlns:a16="http://schemas.microsoft.com/office/drawing/2014/main" id="{9FBA53BE-0966-4F91-834B-1A94041F4E4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3385937" y="414388"/>
            <a:ext cx="2372124" cy="237212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25A931F-40A9-4A5A-9954-E838834EE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15230" y="5684726"/>
            <a:ext cx="4713539" cy="979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spc="300">
                <a:solidFill>
                  <a:schemeClr val="bg1"/>
                </a:solidFill>
              </a:defRPr>
            </a:lvl1pPr>
          </a:lstStyle>
          <a:p>
            <a:r>
              <a:rPr lang="en-US">
                <a:latin typeface="Tungsten Bold" pitchFamily="50" charset="0"/>
              </a:rPr>
              <a:t>TFSWEB.TAMU.EDU</a:t>
            </a:r>
            <a:endParaRPr lang="en-US" sz="1800" dirty="0">
              <a:latin typeface="Tungsten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922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586E7E-08E3-4EF7-92E4-07971651D8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615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6055DE-1D8A-4BE3-B302-409AD3BA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2E071-D987-4990-A8E1-FF1360C04D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0399EB-45C2-4113-B5F2-16E7F518B0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6EB53E-010C-4FA6-9135-1EAD8FDA7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75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EB9BCA-E7C0-483C-95BE-C9944096BE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90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3CDE8A-47C6-4D9E-B4FF-58BE26E2D88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E4B1D"/>
                </a:solidFill>
                <a:latin typeface="Tungsten Bold" pitchFamily="50" charset="0"/>
              </a:rPr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5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F71D8CA-2CDD-4305-891B-CF2961E2C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CONSERVE. PROTECT. LEAD.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D049A8-89D7-4128-8DA9-5562A04E96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TFSWEB.TAMU.EDU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84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97DAEA-66F0-45AA-B155-BEE00DB7E65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latin typeface="Tungsten Bold" pitchFamily="50" charset="0"/>
              </a:rPr>
              <a:t>TFSWEB.TAMU.EDU</a:t>
            </a:r>
            <a:endParaRPr lang="en-US" sz="1800" dirty="0">
              <a:latin typeface="Tungsten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47834"/>
      </p:ext>
    </p:extLst>
  </p:cSld>
  <p:clrMapOvr>
    <a:masterClrMapping/>
  </p:clrMapOvr>
</p:sld>
</file>

<file path=ppt/theme/theme1.xml><?xml version="1.0" encoding="utf-8"?>
<a:theme xmlns:a="http://schemas.openxmlformats.org/drawingml/2006/main" name="TAMFS Theme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8E3C6"/>
      </a:lt2>
      <a:accent1>
        <a:srgbClr val="2C5336"/>
      </a:accent1>
      <a:accent2>
        <a:srgbClr val="698837"/>
      </a:accent2>
      <a:accent3>
        <a:srgbClr val="BAD392"/>
      </a:accent3>
      <a:accent4>
        <a:srgbClr val="E9E4C5"/>
      </a:accent4>
      <a:accent5>
        <a:srgbClr val="740000"/>
      </a:accent5>
      <a:accent6>
        <a:srgbClr val="000000"/>
      </a:accent6>
      <a:hlink>
        <a:srgbClr val="E8E3C6"/>
      </a:hlink>
      <a:folHlink>
        <a:srgbClr val="E8E3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rtlCol="0" anchor="t">
        <a:spAutoFit/>
      </a:bodyPr>
      <a:lstStyle>
        <a:defPPr algn="ctr">
          <a:lnSpc>
            <a:spcPts val="3919"/>
          </a:lnSpc>
          <a:defRPr sz="2800" spc="392" dirty="0">
            <a:solidFill>
              <a:srgbClr val="2E5235"/>
            </a:solidFill>
            <a:latin typeface="Tungsten Bold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AMFS_Slide Option3">
  <a:themeElements>
    <a:clrScheme name="Custom 1">
      <a:dk1>
        <a:sysClr val="windowText" lastClr="000000"/>
      </a:dk1>
      <a:lt1>
        <a:sysClr val="window" lastClr="FFFFFF"/>
      </a:lt1>
      <a:dk2>
        <a:srgbClr val="3D3D3D"/>
      </a:dk2>
      <a:lt2>
        <a:srgbClr val="E8E3C6"/>
      </a:lt2>
      <a:accent1>
        <a:srgbClr val="2C5336"/>
      </a:accent1>
      <a:accent2>
        <a:srgbClr val="698837"/>
      </a:accent2>
      <a:accent3>
        <a:srgbClr val="BAD392"/>
      </a:accent3>
      <a:accent4>
        <a:srgbClr val="E9E4C5"/>
      </a:accent4>
      <a:accent5>
        <a:srgbClr val="740000"/>
      </a:accent5>
      <a:accent6>
        <a:srgbClr val="000000"/>
      </a:accent6>
      <a:hlink>
        <a:srgbClr val="E8E3C6"/>
      </a:hlink>
      <a:folHlink>
        <a:srgbClr val="E8E3C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AMFS_Slide Option 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AMFS_Slide Optio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AMFS_Slide Design 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13312</TotalTime>
  <Words>36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Tungsten Bold</vt:lpstr>
      <vt:lpstr>Tungsten Medium</vt:lpstr>
      <vt:lpstr>Calibri</vt:lpstr>
      <vt:lpstr>Arial</vt:lpstr>
      <vt:lpstr>TAMFS Theme</vt:lpstr>
      <vt:lpstr>Custom Design</vt:lpstr>
      <vt:lpstr>TAMFS_Slide Option3</vt:lpstr>
      <vt:lpstr>TAMFS_Slide Option 4</vt:lpstr>
      <vt:lpstr>TAMFS_Slide Option 5</vt:lpstr>
      <vt:lpstr>TAMFS_Slide Design 6</vt:lpstr>
      <vt:lpstr>PowerPoint Presentation</vt:lpstr>
      <vt:lpstr>PowerPoint Presentation</vt:lpstr>
      <vt:lpstr>PowerPoint Presentation</vt:lpstr>
      <vt:lpstr>PowerPoint Presentation</vt:lpstr>
      <vt:lpstr>CONSERVE. PROTECT. LEAD.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Chachere, Leighton</dc:creator>
  <cp:lastModifiedBy>Chachere, Leighton</cp:lastModifiedBy>
  <cp:revision>15</cp:revision>
  <dcterms:created xsi:type="dcterms:W3CDTF">2021-08-06T15:44:03Z</dcterms:created>
  <dcterms:modified xsi:type="dcterms:W3CDTF">2021-09-28T18:55:03Z</dcterms:modified>
</cp:coreProperties>
</file>